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9" r:id="rId1"/>
  </p:sldMasterIdLst>
  <p:notesMasterIdLst>
    <p:notesMasterId r:id="rId7"/>
  </p:notesMasterIdLst>
  <p:handoutMasterIdLst>
    <p:handoutMasterId r:id="rId8"/>
  </p:handoutMasterIdLst>
  <p:sldIdLst>
    <p:sldId id="256" r:id="rId2"/>
    <p:sldId id="260" r:id="rId3"/>
    <p:sldId id="257" r:id="rId4"/>
    <p:sldId id="265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71"/>
    <p:restoredTop sz="94599"/>
  </p:normalViewPr>
  <p:slideViewPr>
    <p:cSldViewPr snapToGrid="0" snapToObjects="1">
      <p:cViewPr>
        <p:scale>
          <a:sx n="155" d="100"/>
          <a:sy n="155" d="100"/>
        </p:scale>
        <p:origin x="-1240" y="-1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A579B-6B25-E349-9D1E-B069D1239743}" type="datetimeFigureOut">
              <a:rPr lang="en-US" smtClean="0"/>
              <a:t>1/24/19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933F1-A016-9744-9C60-17489E481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6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DED05-0A01-5F4A-91F0-BAC1BC9271E9}" type="datetimeFigureOut">
              <a:rPr lang="en-US" smtClean="0"/>
              <a:t>1/24/19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AB97B-34A8-BD40-B187-72BAA183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59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4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6595179" cy="68580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943" y="424325"/>
            <a:ext cx="3179676" cy="105796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920565" y="3371083"/>
            <a:ext cx="4998720" cy="2326671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2.B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Seguiment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demanda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br>
              <a:rPr lang="en-US" sz="4400" b="1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gener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2019</a:t>
            </a:r>
            <a:endParaRPr lang="en-US" sz="4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920565" y="6140920"/>
            <a:ext cx="4998720" cy="481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Comitè</a:t>
            </a: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executiu</a:t>
            </a:r>
            <a:endParaRPr lang="en-US" sz="2400" b="1" dirty="0" smtClean="0">
              <a:latin typeface="Arial" charset="0"/>
              <a:ea typeface="Arial" charset="0"/>
              <a:cs typeface="Arial" charset="0"/>
            </a:endParaRPr>
          </a:p>
          <a:p>
            <a:pPr algn="l">
              <a:lnSpc>
                <a:spcPct val="12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19 de </a:t>
            </a:r>
            <a:r>
              <a:rPr lang="en-US" sz="1800" dirty="0" err="1" smtClean="0">
                <a:latin typeface="Arial" charset="0"/>
                <a:ea typeface="Arial" charset="0"/>
                <a:cs typeface="Arial" charset="0"/>
              </a:rPr>
              <a:t>febrer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 de 2019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7024839" y="5776038"/>
            <a:ext cx="479017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446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943" y="424325"/>
            <a:ext cx="3179676" cy="105796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920565" y="2771923"/>
            <a:ext cx="4998720" cy="299019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La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mobilitat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com a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servei</a:t>
            </a:r>
            <a:endParaRPr lang="en-US" sz="4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920565" y="6140920"/>
            <a:ext cx="4998720" cy="481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Pere Torres</a:t>
            </a:r>
          </a:p>
          <a:p>
            <a:pPr algn="l">
              <a:lnSpc>
                <a:spcPct val="12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Director General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7024839" y="5776038"/>
            <a:ext cx="479017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659517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4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692" y="316998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1.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Títol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diapositiva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878" y="6497052"/>
            <a:ext cx="3326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Comitè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executiu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 – 19 de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febrer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 de 2019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95270" y="6497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&lt;Nº&gt;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229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692" y="316998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1.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Títol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diapositiva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878" y="6497052"/>
            <a:ext cx="2577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Pere Torres – Director general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95270" y="6497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&lt;Nº&gt;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71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8610" y="5553777"/>
            <a:ext cx="5248913" cy="138859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·····································································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Muntaner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315-321, Barcelona 08021</a:t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+34 933 620 020 –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atm.cat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– @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ATMbcn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····································································· </a:t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endParaRPr lang="en-US" sz="1600" dirty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80" y="413888"/>
            <a:ext cx="3355691" cy="111653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2451" y="3059668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Títol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presentació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490664" y="3415910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Data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821" y="0"/>
            <a:ext cx="659517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677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54</Words>
  <Application>Microsoft Macintosh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2.B Seguiment de la demanda  gener 2019</vt:lpstr>
      <vt:lpstr>La mobilitat com a servei</vt:lpstr>
      <vt:lpstr>1. Títol de diapositiva</vt:lpstr>
      <vt:lpstr>1. Títol de diapositiva</vt:lpstr>
      <vt:lpstr>····································································· Muntaner 315-321, Barcelona 08021 +34 933 620 020 – atm.cat – @ATMbcn  ·····································································  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Títol de la presentació</dc:title>
  <dc:creator>Martí Ruiz</dc:creator>
  <cp:lastModifiedBy>Martí Ruiz</cp:lastModifiedBy>
  <cp:revision>11</cp:revision>
  <cp:lastPrinted>2019-01-24T09:54:01Z</cp:lastPrinted>
  <dcterms:created xsi:type="dcterms:W3CDTF">2019-01-24T07:43:14Z</dcterms:created>
  <dcterms:modified xsi:type="dcterms:W3CDTF">2019-01-24T10:43:08Z</dcterms:modified>
</cp:coreProperties>
</file>